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Frank Ruhl Libre Medium"/>
      <p:regular r:id="rId30"/>
      <p:bold r:id="rId31"/>
    </p:embeddedFont>
    <p:embeddedFont>
      <p:font typeface="Frank Ruhl Libre"/>
      <p:regular r:id="rId32"/>
      <p:bold r:id="rId33"/>
    </p:embeddedFont>
    <p:embeddedFont>
      <p:font typeface="Libre Baskerville"/>
      <p:regular r:id="rId34"/>
      <p:bold r:id="rId35"/>
      <p: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FrankRuhlLibreMedium-bold.fntdata"/><Relationship Id="rId30" Type="http://schemas.openxmlformats.org/officeDocument/2006/relationships/font" Target="fonts/FrankRuhlLibreMedium-regular.fntdata"/><Relationship Id="rId11" Type="http://schemas.openxmlformats.org/officeDocument/2006/relationships/slide" Target="slides/slide7.xml"/><Relationship Id="rId33" Type="http://schemas.openxmlformats.org/officeDocument/2006/relationships/font" Target="fonts/FrankRuhlLibre-bold.fntdata"/><Relationship Id="rId10" Type="http://schemas.openxmlformats.org/officeDocument/2006/relationships/slide" Target="slides/slide6.xml"/><Relationship Id="rId32" Type="http://schemas.openxmlformats.org/officeDocument/2006/relationships/font" Target="fonts/FrankRuhlLibre-regular.fntdata"/><Relationship Id="rId13" Type="http://schemas.openxmlformats.org/officeDocument/2006/relationships/slide" Target="slides/slide9.xml"/><Relationship Id="rId35" Type="http://schemas.openxmlformats.org/officeDocument/2006/relationships/font" Target="fonts/LibreBaskerville-bold.fntdata"/><Relationship Id="rId12" Type="http://schemas.openxmlformats.org/officeDocument/2006/relationships/slide" Target="slides/slide8.xml"/><Relationship Id="rId34" Type="http://schemas.openxmlformats.org/officeDocument/2006/relationships/font" Target="fonts/LibreBaskerville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schemas.openxmlformats.org/officeDocument/2006/relationships/font" Target="fonts/LibreBaskerville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019e1e830_0_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5019e1e83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019e1e830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5019e1e83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019e1e830_0_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019e1e83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5019e1e830_0_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5019e1e83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019e1e830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5019e1e83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5019e1e830_0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5019e1e830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019e1e830_0_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5019e1e830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019e1e830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019e1e83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5019e1e830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5019e1e83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019e1e830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5019e1e83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5019e1e830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5019e1e83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5019e1e830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5019e1e83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019e1e830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019e1e83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09314ba44_2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509314ba44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509314ba44_2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509314ba44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509314ba44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509314ba4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09314ba44_1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509314ba44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4cfb6beecc_0_9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4cfb6beecc_0_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509314ba44_1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509314ba44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4cfb6beecc_0_9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4cfb6beecc_0_9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509314ba44_1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509314ba44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11" name="Google Shape;11;p2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26375" y="6173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3" name="Google Shape;13;p2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4" name="Google Shape;14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2787625" y="1991825"/>
            <a:ext cx="3572100" cy="1159800"/>
          </a:xfrm>
          <a:prstGeom prst="rect">
            <a:avLst/>
          </a:prstGeom>
        </p:spPr>
        <p:txBody>
          <a:bodyPr anchorCtr="0" anchor="ctr" bIns="0" lIns="0" spcFirstLastPara="1" rIns="0" wrap="square" tIns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grpSp>
        <p:nvGrpSpPr>
          <p:cNvPr id="17" name="Google Shape;17;p2"/>
          <p:cNvGrpSpPr/>
          <p:nvPr/>
        </p:nvGrpSpPr>
        <p:grpSpPr>
          <a:xfrm>
            <a:off x="4357664" y="3735189"/>
            <a:ext cx="428350" cy="428530"/>
            <a:chOff x="1191725" y="238125"/>
            <a:chExt cx="5236550" cy="5238750"/>
          </a:xfrm>
        </p:grpSpPr>
        <p:sp>
          <p:nvSpPr>
            <p:cNvPr id="18" name="Google Shape;18;p2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25" name="Google Shape;25;p3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626375" y="6173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7" name="Google Shape;27;p3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28" name="Google Shape;28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Google Shape;30;p3"/>
          <p:cNvSpPr txBox="1"/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anchorCtr="0" anchor="b" bIns="0" lIns="0" spcFirstLastPara="1" rIns="0" wrap="square" tIns="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" name="Google Shape;31;p3"/>
          <p:cNvSpPr txBox="1"/>
          <p:nvPr>
            <p:ph idx="1" type="subTitle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9pPr>
          </a:lstStyle>
          <a:p/>
        </p:txBody>
      </p:sp>
      <p:grpSp>
        <p:nvGrpSpPr>
          <p:cNvPr id="32" name="Google Shape;32;p3"/>
          <p:cNvGrpSpPr/>
          <p:nvPr/>
        </p:nvGrpSpPr>
        <p:grpSpPr>
          <a:xfrm>
            <a:off x="4357664" y="3735189"/>
            <a:ext cx="428350" cy="428530"/>
            <a:chOff x="1191725" y="238125"/>
            <a:chExt cx="5236550" cy="5238750"/>
          </a:xfrm>
        </p:grpSpPr>
        <p:sp>
          <p:nvSpPr>
            <p:cNvPr id="33" name="Google Shape;33;p3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" name="Google Shape;40;p4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41" name="Google Shape;41;p4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2626375" y="6173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" name="Google Shape;43;p4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44" name="Google Shape;44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45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3009700" y="1187400"/>
            <a:ext cx="3124500" cy="2768700"/>
          </a:xfrm>
          <a:prstGeom prst="rect">
            <a:avLst/>
          </a:prstGeom>
        </p:spPr>
        <p:txBody>
          <a:bodyPr anchorCtr="0" anchor="ctr" bIns="0" lIns="0" spcFirstLastPara="1" rIns="0" wrap="square" tIns="0"/>
          <a:lstStyle>
            <a:lvl1pPr indent="-342900" lvl="0" marL="457200" rtl="0" algn="ctr">
              <a:spcBef>
                <a:spcPts val="600"/>
              </a:spcBef>
              <a:spcAft>
                <a:spcPts val="0"/>
              </a:spcAft>
              <a:buSzPts val="1800"/>
              <a:buFont typeface="Libre Baskerville"/>
              <a:buChar char="➢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42900" lvl="1" marL="9144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42900" lvl="2" marL="13716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i="1" sz="18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47" name="Google Shape;47;p4"/>
          <p:cNvSpPr txBox="1"/>
          <p:nvPr/>
        </p:nvSpPr>
        <p:spPr>
          <a:xfrm>
            <a:off x="3593400" y="6289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B0C6D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“</a:t>
            </a:r>
            <a:endParaRPr sz="7200">
              <a:solidFill>
                <a:srgbClr val="B0C6D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8" name="Google Shape;48;p4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" name="Google Shape;51;p5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52" name="Google Shape;52;p5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4" name="Google Shape;54;p5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55" name="Google Shape;5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" name="Google Shape;57;p5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58" name="Google Shape;58;p5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63" name="Google Shape;63;p5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/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1" type="body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➢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+ Image background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6"/>
          <p:cNvGrpSpPr/>
          <p:nvPr/>
        </p:nvGrpSpPr>
        <p:grpSpPr>
          <a:xfrm>
            <a:off x="325492" y="304925"/>
            <a:ext cx="4511142" cy="4526109"/>
            <a:chOff x="2316267" y="304925"/>
            <a:chExt cx="4511142" cy="4526109"/>
          </a:xfrm>
        </p:grpSpPr>
        <p:sp>
          <p:nvSpPr>
            <p:cNvPr id="68" name="Google Shape;68;p6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2626375" y="6173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0" name="Google Shape;70;p6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71" name="Google Shape;71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3" name="Google Shape;73;p6"/>
          <p:cNvGrpSpPr/>
          <p:nvPr/>
        </p:nvGrpSpPr>
        <p:grpSpPr>
          <a:xfrm>
            <a:off x="796444" y="1424044"/>
            <a:ext cx="277537" cy="277654"/>
            <a:chOff x="1191725" y="238125"/>
            <a:chExt cx="5236550" cy="5238750"/>
          </a:xfrm>
        </p:grpSpPr>
        <p:sp>
          <p:nvSpPr>
            <p:cNvPr id="74" name="Google Shape;74;p6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75" name="Google Shape;75;p6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79" name="Google Shape;79;p6"/>
          <p:cNvSpPr txBox="1"/>
          <p:nvPr>
            <p:ph type="title"/>
          </p:nvPr>
        </p:nvSpPr>
        <p:spPr>
          <a:xfrm>
            <a:off x="796450" y="845975"/>
            <a:ext cx="3553500" cy="548700"/>
          </a:xfrm>
          <a:prstGeom prst="rect">
            <a:avLst/>
          </a:prstGeom>
        </p:spPr>
        <p:txBody>
          <a:bodyPr anchorCtr="0" anchor="b" bIns="0" lIns="0" spcFirstLastPara="1" rIns="0" wrap="square" tIns="0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0" name="Google Shape;80;p6"/>
          <p:cNvSpPr txBox="1"/>
          <p:nvPr>
            <p:ph idx="1" type="body"/>
          </p:nvPr>
        </p:nvSpPr>
        <p:spPr>
          <a:xfrm>
            <a:off x="796450" y="1792325"/>
            <a:ext cx="3553500" cy="24045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/>
        </p:txBody>
      </p:sp>
      <p:sp>
        <p:nvSpPr>
          <p:cNvPr id="81" name="Google Shape;81;p6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" name="Google Shape;84;p7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85" name="Google Shape;85;p7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7" name="Google Shape;87;p7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88" name="Google Shape;88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7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91" name="Google Shape;91;p7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96" name="Google Shape;96;p7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/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7" name="Google Shape;97;p7"/>
          <p:cNvSpPr txBox="1"/>
          <p:nvPr>
            <p:ph idx="1" type="body"/>
          </p:nvPr>
        </p:nvSpPr>
        <p:spPr>
          <a:xfrm>
            <a:off x="1003200" y="1563725"/>
            <a:ext cx="3356700" cy="28017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/>
        </p:txBody>
      </p:sp>
      <p:sp>
        <p:nvSpPr>
          <p:cNvPr id="98" name="Google Shape;98;p7"/>
          <p:cNvSpPr txBox="1"/>
          <p:nvPr>
            <p:ph idx="2" type="body"/>
          </p:nvPr>
        </p:nvSpPr>
        <p:spPr>
          <a:xfrm>
            <a:off x="4784110" y="1563725"/>
            <a:ext cx="3356700" cy="28017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/>
        </p:txBody>
      </p:sp>
      <p:sp>
        <p:nvSpPr>
          <p:cNvPr id="99" name="Google Shape;99;p7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" name="Google Shape;102;p8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03" name="Google Shape;103;p8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8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5" name="Google Shape;105;p8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06" name="Google Shape;106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8" name="Google Shape;108;p8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109" name="Google Shape;109;p8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114" name="Google Shape;114;p8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/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5" name="Google Shape;115;p8"/>
          <p:cNvSpPr txBox="1"/>
          <p:nvPr>
            <p:ph idx="1" type="body"/>
          </p:nvPr>
        </p:nvSpPr>
        <p:spPr>
          <a:xfrm>
            <a:off x="1003200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/>
        </p:txBody>
      </p:sp>
      <p:sp>
        <p:nvSpPr>
          <p:cNvPr id="116" name="Google Shape;116;p8"/>
          <p:cNvSpPr txBox="1"/>
          <p:nvPr>
            <p:ph idx="2" type="body"/>
          </p:nvPr>
        </p:nvSpPr>
        <p:spPr>
          <a:xfrm>
            <a:off x="3455100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/>
        </p:txBody>
      </p:sp>
      <p:sp>
        <p:nvSpPr>
          <p:cNvPr id="117" name="Google Shape;117;p8"/>
          <p:cNvSpPr txBox="1"/>
          <p:nvPr>
            <p:ph idx="3" type="body"/>
          </p:nvPr>
        </p:nvSpPr>
        <p:spPr>
          <a:xfrm>
            <a:off x="5907003" y="1563725"/>
            <a:ext cx="2233800" cy="27477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/>
        </p:txBody>
      </p:sp>
      <p:sp>
        <p:nvSpPr>
          <p:cNvPr id="118" name="Google Shape;118;p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" name="Google Shape;121;p9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22" name="Google Shape;122;p9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24" name="Google Shape;124;p9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25" name="Google Shape;125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" name="Google Shape;127;p9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128" name="Google Shape;128;p9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133" name="Google Shape;133;p9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/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" name="Google Shape;137;p10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38" name="Google Shape;138;p10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0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40" name="Google Shape;140;p10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41" name="Google Shape;141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" name="Google Shape;143;p10"/>
          <p:cNvGrpSpPr/>
          <p:nvPr/>
        </p:nvGrpSpPr>
        <p:grpSpPr>
          <a:xfrm>
            <a:off x="4433231" y="3823844"/>
            <a:ext cx="277537" cy="277654"/>
            <a:chOff x="1191725" y="238125"/>
            <a:chExt cx="5236550" cy="5238750"/>
          </a:xfrm>
        </p:grpSpPr>
        <p:sp>
          <p:nvSpPr>
            <p:cNvPr id="144" name="Google Shape;144;p10"/>
            <p:cNvSpPr/>
            <p:nvPr/>
          </p:nvSpPr>
          <p:spPr>
            <a:xfrm>
              <a:off x="2218800" y="1278375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45" name="Google Shape;145;p10"/>
            <p:cNvSpPr/>
            <p:nvPr/>
          </p:nvSpPr>
          <p:spPr>
            <a:xfrm>
              <a:off x="2227575" y="3429300"/>
              <a:ext cx="1002925" cy="1018300"/>
            </a:xfrm>
            <a:custGeom>
              <a:rect b="b" l="l" r="r" t="t"/>
              <a:pathLst>
                <a:path extrusionOk="0" h="40732" w="40117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4385100" y="1267400"/>
              <a:ext cx="1005125" cy="1020500"/>
            </a:xfrm>
            <a:custGeom>
              <a:rect b="b" l="l" r="r" t="t"/>
              <a:pathLst>
                <a:path extrusionOk="0" h="40820" w="40205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47" name="Google Shape;147;p10"/>
            <p:cNvSpPr/>
            <p:nvPr/>
          </p:nvSpPr>
          <p:spPr>
            <a:xfrm>
              <a:off x="4380700" y="3435900"/>
              <a:ext cx="1018300" cy="1002925"/>
            </a:xfrm>
            <a:custGeom>
              <a:rect b="b" l="l" r="r" t="t"/>
              <a:pathLst>
                <a:path extrusionOk="0" h="40117" w="40732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48" name="Google Shape;148;p10"/>
            <p:cNvSpPr/>
            <p:nvPr/>
          </p:nvSpPr>
          <p:spPr>
            <a:xfrm>
              <a:off x="1191725" y="238125"/>
              <a:ext cx="5236550" cy="5238750"/>
            </a:xfrm>
            <a:custGeom>
              <a:rect b="b" l="l" r="r" t="t"/>
              <a:pathLst>
                <a:path extrusionOk="0" h="209550" w="209462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149" name="Google Shape;149;p10"/>
          <p:cNvSpPr txBox="1"/>
          <p:nvPr>
            <p:ph idx="1" type="body"/>
          </p:nvPr>
        </p:nvSpPr>
        <p:spPr>
          <a:xfrm>
            <a:off x="735200" y="4101500"/>
            <a:ext cx="7673700" cy="277500"/>
          </a:xfrm>
          <a:prstGeom prst="rect">
            <a:avLst/>
          </a:prstGeom>
        </p:spPr>
        <p:txBody>
          <a:bodyPr anchorCtr="0" anchor="t" bIns="0" lIns="0" spcFirstLastPara="1" rIns="0" wrap="square" tIns="0"/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rgbClr val="8A9BA6"/>
              </a:buClr>
              <a:buSzPts val="1400"/>
              <a:buNone/>
              <a:defRPr i="1" sz="1400">
                <a:solidFill>
                  <a:srgbClr val="8A9BA6"/>
                </a:solidFill>
              </a:defRPr>
            </a:lvl1pPr>
          </a:lstStyle>
          <a:p/>
        </p:txBody>
      </p:sp>
      <p:sp>
        <p:nvSpPr>
          <p:cNvPr id="150" name="Google Shape;150;p10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" name="Google Shape;153;p11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54" name="Google Shape;154;p11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fmla="val 0" name="adj1"/>
                <a:gd fmla="val 8729" name="adj2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rotWithShape="0" algn="bl" dist="9525">
                <a:srgbClr val="000000">
                  <a:alpha val="68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624925" y="6173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6" name="Google Shape;156;p11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rect b="b" l="l" r="r" t="t"/>
              <a:pathLst>
                <a:path extrusionOk="0" h="148264" w="308783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cap="flat" cmpd="dbl" w="28575">
              <a:solidFill>
                <a:srgbClr val="B0C6D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57" name="Google Shape;157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9" name="Google Shape;159;p1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BLANK_2">
    <p:bg>
      <p:bgPr>
        <a:solidFill>
          <a:srgbClr val="B0C6D3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/>
          <p:nvPr/>
        </p:nvSpPr>
        <p:spPr>
          <a:xfrm>
            <a:off x="-7650" y="-7650"/>
            <a:ext cx="9151500" cy="5151300"/>
          </a:xfrm>
          <a:prstGeom prst="frame">
            <a:avLst>
              <a:gd fmla="val 4756" name="adj1"/>
            </a:avLst>
          </a:prstGeom>
          <a:solidFill>
            <a:srgbClr val="F2ED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162" name="Google Shape;162;p12"/>
          <p:cNvGrpSpPr/>
          <p:nvPr/>
        </p:nvGrpSpPr>
        <p:grpSpPr>
          <a:xfrm>
            <a:off x="114491" y="106842"/>
            <a:ext cx="1127645" cy="1153976"/>
            <a:chOff x="152400" y="152400"/>
            <a:chExt cx="1127645" cy="1153976"/>
          </a:xfrm>
        </p:grpSpPr>
        <p:sp>
          <p:nvSpPr>
            <p:cNvPr id="163" name="Google Shape;163;p12"/>
            <p:cNvSpPr/>
            <p:nvPr/>
          </p:nvSpPr>
          <p:spPr>
            <a:xfrm>
              <a:off x="152400" y="152400"/>
              <a:ext cx="921300" cy="921300"/>
            </a:xfrm>
            <a:prstGeom prst="diagStrip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4" name="Google Shape;164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 rot="5400000">
              <a:off x="745611" y="-256999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152411" y="362543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6" name="Google Shape;166;p12"/>
          <p:cNvGrpSpPr/>
          <p:nvPr/>
        </p:nvGrpSpPr>
        <p:grpSpPr>
          <a:xfrm rot="10800000">
            <a:off x="7901725" y="3874892"/>
            <a:ext cx="1127645" cy="1154423"/>
            <a:chOff x="152400" y="151952"/>
            <a:chExt cx="1127645" cy="1154423"/>
          </a:xfrm>
        </p:grpSpPr>
        <p:sp>
          <p:nvSpPr>
            <p:cNvPr id="167" name="Google Shape;167;p12"/>
            <p:cNvSpPr/>
            <p:nvPr/>
          </p:nvSpPr>
          <p:spPr>
            <a:xfrm>
              <a:off x="152400" y="152400"/>
              <a:ext cx="921300" cy="921300"/>
            </a:xfrm>
            <a:prstGeom prst="diagStrip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8575" rotWithShape="0" algn="bl" dir="135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8" name="Google Shape;168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 rot="5400000">
              <a:off x="745611" y="-257447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12"/>
            <p:cNvPicPr preferRelativeResize="0"/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152411" y="362543"/>
              <a:ext cx="125035" cy="9438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" name="Google Shape;170;p12"/>
          <p:cNvSpPr txBox="1"/>
          <p:nvPr>
            <p:ph idx="12" type="sldNum"/>
          </p:nvPr>
        </p:nvSpPr>
        <p:spPr>
          <a:xfrm>
            <a:off x="4297650" y="4594775"/>
            <a:ext cx="548700" cy="306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otally blank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➢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>
    <mc:Choice Requires="p14">
      <p:transition>
        <p14:prism dir="l"/>
      </p:transition>
    </mc:Choice>
    <mc:Fallback>
      <p:transition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26.png"/><Relationship Id="rId6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8.png"/><Relationship Id="rId4" Type="http://schemas.openxmlformats.org/officeDocument/2006/relationships/image" Target="../media/image23.png"/><Relationship Id="rId5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5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png"/><Relationship Id="rId4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0.png"/><Relationship Id="rId4" Type="http://schemas.openxmlformats.org/officeDocument/2006/relationships/image" Target="../media/image37.png"/><Relationship Id="rId5" Type="http://schemas.openxmlformats.org/officeDocument/2006/relationships/image" Target="../media/image4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4.png"/><Relationship Id="rId4" Type="http://schemas.openxmlformats.org/officeDocument/2006/relationships/image" Target="../media/image34.png"/><Relationship Id="rId5" Type="http://schemas.openxmlformats.org/officeDocument/2006/relationships/image" Target="../media/image48.png"/><Relationship Id="rId6" Type="http://schemas.openxmlformats.org/officeDocument/2006/relationships/image" Target="../media/image5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drive.google.com/file/d/1SjQPGeYPIv6FFtFzblCUl2DX9i03Iy2G/view" TargetMode="External"/><Relationship Id="rId4" Type="http://schemas.openxmlformats.org/officeDocument/2006/relationships/hyperlink" Target="https://drive.google.com/file/d/1a-590-QhCzwUVBOlR9Bxg6NS2auBKGgF/view?usp=sharing" TargetMode="External"/><Relationship Id="rId5" Type="http://schemas.openxmlformats.org/officeDocument/2006/relationships/hyperlink" Target="https://drive.google.com/file/d/1KMKhl-3I38Zf3I4512oABp3DXvWH0Lk7/view" TargetMode="External"/><Relationship Id="rId6" Type="http://schemas.openxmlformats.org/officeDocument/2006/relationships/hyperlink" Target="https://drive.google.com/file/d/1fr46-rP19w4zDrRYfhiFsfWVjx3zcv7w/view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Relationship Id="rId4" Type="http://schemas.openxmlformats.org/officeDocument/2006/relationships/image" Target="../media/image5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/>
          <p:nvPr>
            <p:ph type="ctrTitle"/>
          </p:nvPr>
        </p:nvSpPr>
        <p:spPr>
          <a:xfrm>
            <a:off x="2787625" y="1991825"/>
            <a:ext cx="35721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 Human Library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14:prism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 txBox="1"/>
          <p:nvPr>
            <p:ph idx="4294967295" type="ctrTitle"/>
          </p:nvPr>
        </p:nvSpPr>
        <p:spPr>
          <a:xfrm>
            <a:off x="1275150" y="2505375"/>
            <a:ext cx="65937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Interns</a:t>
            </a:r>
            <a:endParaRPr sz="2400"/>
          </a:p>
        </p:txBody>
      </p:sp>
      <p:sp>
        <p:nvSpPr>
          <p:cNvPr id="184" name="Google Shape;184;p15"/>
          <p:cNvSpPr txBox="1"/>
          <p:nvPr>
            <p:ph idx="4294967295" type="subTitle"/>
          </p:nvPr>
        </p:nvSpPr>
        <p:spPr>
          <a:xfrm>
            <a:off x="1275150" y="3082179"/>
            <a:ext cx="6593700" cy="113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Rebecca Goorts</a:t>
            </a:r>
            <a:endParaRPr b="1"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Emily Asselin</a:t>
            </a:r>
            <a:endParaRPr b="1" sz="1800"/>
          </a:p>
        </p:txBody>
      </p:sp>
      <p:pic>
        <p:nvPicPr>
          <p:cNvPr descr="photo-1434030216411-0b793f4b4173.jpg" id="185" name="Google Shape;1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9250" y="1031425"/>
            <a:ext cx="1585500" cy="1585500"/>
          </a:xfrm>
          <a:prstGeom prst="diamond">
            <a:avLst/>
          </a:prstGeom>
          <a:noFill/>
          <a:ln cap="flat" cmpd="thinThick" w="38100">
            <a:solidFill>
              <a:srgbClr val="B0C6D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6" name="Google Shape;186;p1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7" name="Google Shape;187;p15"/>
          <p:cNvPicPr preferRelativeResize="0"/>
          <p:nvPr/>
        </p:nvPicPr>
        <p:blipFill rotWithShape="1">
          <a:blip r:embed="rId4">
            <a:alphaModFix/>
          </a:blip>
          <a:srcRect b="0" l="10626" r="0" t="0"/>
          <a:stretch/>
        </p:blipFill>
        <p:spPr>
          <a:xfrm>
            <a:off x="3405974" y="790200"/>
            <a:ext cx="2176726" cy="1826724"/>
          </a:xfrm>
          <a:prstGeom prst="rect">
            <a:avLst/>
          </a:prstGeom>
          <a:noFill/>
          <a:ln cap="flat" cmpd="thinThick" w="38100">
            <a:solidFill>
              <a:srgbClr val="B0C6D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/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1.</a:t>
            </a:r>
            <a:endParaRPr>
              <a:solidFill>
                <a:srgbClr val="B6D7A8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GRAPHICS</a:t>
            </a:r>
            <a:endParaRPr/>
          </a:p>
        </p:txBody>
      </p:sp>
      <p:sp>
        <p:nvSpPr>
          <p:cNvPr id="193" name="Google Shape;193;p16"/>
          <p:cNvSpPr txBox="1"/>
          <p:nvPr>
            <p:ph idx="1" type="subTitle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Graphics made to share on social media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 txBox="1"/>
          <p:nvPr>
            <p:ph idx="4294967295"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GRAPHICS</a:t>
            </a:r>
            <a:endParaRPr/>
          </a:p>
        </p:txBody>
      </p:sp>
      <p:sp>
        <p:nvSpPr>
          <p:cNvPr id="199" name="Google Shape;199;p17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0" name="Google Shape;2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0" y="571500"/>
            <a:ext cx="4000500" cy="400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0" name="Google Shape;2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4774" y="152400"/>
            <a:ext cx="4396826" cy="2198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9238" y="2489263"/>
            <a:ext cx="2487888" cy="2487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9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8" name="Google Shape;2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150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6874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0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5" name="Google Shape;2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9825" y="723900"/>
            <a:ext cx="3695700" cy="36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2" name="Google Shape;2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25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6599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9" name="Google Shape;2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25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6599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3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6" name="Google Shape;2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05798"/>
            <a:ext cx="3531924" cy="353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1925" y="0"/>
            <a:ext cx="5612076" cy="2806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3900" y="2806052"/>
            <a:ext cx="3888119" cy="233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4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4" name="Google Shape;2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75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8399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1" name="Google Shape;2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4363"/>
            <a:ext cx="4594774" cy="459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4775" y="274363"/>
            <a:ext cx="4594774" cy="459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6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8" name="Google Shape;2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8000" y="723900"/>
            <a:ext cx="3695700" cy="36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7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5" name="Google Shape;2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0" y="571500"/>
            <a:ext cx="4000500" cy="400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2" name="Google Shape;282;p28"/>
          <p:cNvPicPr preferRelativeResize="0"/>
          <p:nvPr/>
        </p:nvPicPr>
        <p:blipFill rotWithShape="1">
          <a:blip r:embed="rId3">
            <a:alphaModFix/>
          </a:blip>
          <a:srcRect b="0" l="0" r="16380" t="0"/>
          <a:stretch/>
        </p:blipFill>
        <p:spPr>
          <a:xfrm>
            <a:off x="4846350" y="0"/>
            <a:ext cx="43009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900" y="426763"/>
            <a:ext cx="4289974" cy="428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9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9" name="Google Shape;2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0" y="571500"/>
            <a:ext cx="4000500" cy="400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825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0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7" name="Google Shape;29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1950"/>
            <a:ext cx="3992824" cy="399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1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GRAPHICS</a:t>
            </a:r>
            <a:endParaRPr/>
          </a:p>
        </p:txBody>
      </p:sp>
      <p:sp>
        <p:nvSpPr>
          <p:cNvPr id="303" name="Google Shape;303;p31"/>
          <p:cNvSpPr txBox="1"/>
          <p:nvPr>
            <p:ph idx="1" type="body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1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5" name="Google Shape;3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956150" cy="5143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06" name="Google Shape;30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9075" y="0"/>
            <a:ext cx="3244925" cy="2720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07" name="Google Shape;30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9075" y="2720200"/>
            <a:ext cx="3244925" cy="2554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7050" y="2518025"/>
            <a:ext cx="3173574" cy="266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2"/>
          <p:cNvSpPr txBox="1"/>
          <p:nvPr>
            <p:ph idx="4294967295"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GRAPHICS</a:t>
            </a:r>
            <a:endParaRPr/>
          </a:p>
        </p:txBody>
      </p:sp>
      <p:sp>
        <p:nvSpPr>
          <p:cNvPr id="314" name="Google Shape;314;p32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5" name="Google Shape;31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4250" y="0"/>
            <a:ext cx="9144000" cy="2617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16" name="Google Shape;31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8638" y="2617050"/>
            <a:ext cx="2526424" cy="252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7175" y="2617050"/>
            <a:ext cx="2526424" cy="252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3"/>
          <p:cNvSpPr txBox="1"/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2</a:t>
            </a:r>
            <a:r>
              <a:rPr lang="en">
                <a:solidFill>
                  <a:srgbClr val="B6D7A8"/>
                </a:solidFill>
              </a:rPr>
              <a:t>.</a:t>
            </a:r>
            <a:endParaRPr>
              <a:solidFill>
                <a:srgbClr val="B6D7A8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PODCASTS</a:t>
            </a:r>
            <a:endParaRPr/>
          </a:p>
        </p:txBody>
      </p:sp>
      <p:sp>
        <p:nvSpPr>
          <p:cNvPr id="323" name="Google Shape;323;p33"/>
          <p:cNvSpPr txBox="1"/>
          <p:nvPr>
            <p:ph idx="1" type="subTitle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Podcasts to be heard on VoicEd Radio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4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PODCASTS</a:t>
            </a:r>
            <a:endParaRPr sz="2400"/>
          </a:p>
        </p:txBody>
      </p:sp>
      <p:sp>
        <p:nvSpPr>
          <p:cNvPr id="329" name="Google Shape;329;p34"/>
          <p:cNvSpPr txBox="1"/>
          <p:nvPr>
            <p:ph idx="1" type="body"/>
          </p:nvPr>
        </p:nvSpPr>
        <p:spPr>
          <a:xfrm>
            <a:off x="1428550" y="1275563"/>
            <a:ext cx="2077200" cy="154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Doug Braden 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InkSmith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3D Printing</a:t>
            </a:r>
            <a:endParaRPr/>
          </a:p>
        </p:txBody>
      </p:sp>
      <p:sp>
        <p:nvSpPr>
          <p:cNvPr id="330" name="Google Shape;330;p34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1" name="Google Shape;331;p34"/>
          <p:cNvSpPr txBox="1"/>
          <p:nvPr>
            <p:ph idx="1" type="body"/>
          </p:nvPr>
        </p:nvSpPr>
        <p:spPr>
          <a:xfrm>
            <a:off x="836200" y="2820275"/>
            <a:ext cx="3261900" cy="154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Margaret Boersma</a:t>
            </a:r>
            <a:r>
              <a:rPr b="1" lang="en"/>
              <a:t> 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MB Creative Consulting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Theatre Educator</a:t>
            </a:r>
            <a:endParaRPr/>
          </a:p>
        </p:txBody>
      </p:sp>
      <p:sp>
        <p:nvSpPr>
          <p:cNvPr id="332" name="Google Shape;332;p34"/>
          <p:cNvSpPr txBox="1"/>
          <p:nvPr>
            <p:ph idx="1" type="body"/>
          </p:nvPr>
        </p:nvSpPr>
        <p:spPr>
          <a:xfrm>
            <a:off x="5340850" y="1275575"/>
            <a:ext cx="2633100" cy="154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Mark Cheverton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Author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Mindcraft</a:t>
            </a:r>
            <a:endParaRPr/>
          </a:p>
        </p:txBody>
      </p:sp>
      <p:sp>
        <p:nvSpPr>
          <p:cNvPr id="333" name="Google Shape;333;p34"/>
          <p:cNvSpPr txBox="1"/>
          <p:nvPr>
            <p:ph idx="1" type="body"/>
          </p:nvPr>
        </p:nvSpPr>
        <p:spPr>
          <a:xfrm>
            <a:off x="4696750" y="2820275"/>
            <a:ext cx="3921300" cy="154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Rachael Bell-Irving</a:t>
            </a:r>
            <a:r>
              <a:rPr b="1" lang="en"/>
              <a:t> </a:t>
            </a:r>
            <a:endParaRPr b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OceanWise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Vancouver Aquarium</a:t>
            </a:r>
            <a:endParaRPr/>
          </a:p>
        </p:txBody>
      </p:sp>
      <p:sp>
        <p:nvSpPr>
          <p:cNvPr id="334" name="Google Shape;334;p34"/>
          <p:cNvSpPr txBox="1"/>
          <p:nvPr/>
        </p:nvSpPr>
        <p:spPr>
          <a:xfrm>
            <a:off x="836200" y="1720025"/>
            <a:ext cx="7500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3"/>
              </a:rPr>
              <a:t>🎙</a:t>
            </a:r>
            <a:endParaRPr sz="3600"/>
          </a:p>
        </p:txBody>
      </p:sp>
      <p:sp>
        <p:nvSpPr>
          <p:cNvPr id="335" name="Google Shape;335;p34"/>
          <p:cNvSpPr txBox="1"/>
          <p:nvPr/>
        </p:nvSpPr>
        <p:spPr>
          <a:xfrm>
            <a:off x="414275" y="3234575"/>
            <a:ext cx="7500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4"/>
              </a:rPr>
              <a:t>🎙</a:t>
            </a:r>
            <a:endParaRPr sz="3600"/>
          </a:p>
        </p:txBody>
      </p:sp>
      <p:sp>
        <p:nvSpPr>
          <p:cNvPr id="336" name="Google Shape;336;p34"/>
          <p:cNvSpPr txBox="1"/>
          <p:nvPr/>
        </p:nvSpPr>
        <p:spPr>
          <a:xfrm>
            <a:off x="4901525" y="3234575"/>
            <a:ext cx="7500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5"/>
              </a:rPr>
              <a:t>🎙</a:t>
            </a:r>
            <a:endParaRPr sz="3600"/>
          </a:p>
        </p:txBody>
      </p:sp>
      <p:sp>
        <p:nvSpPr>
          <p:cNvPr id="337" name="Google Shape;337;p34"/>
          <p:cNvSpPr txBox="1"/>
          <p:nvPr/>
        </p:nvSpPr>
        <p:spPr>
          <a:xfrm>
            <a:off x="5044600" y="1665275"/>
            <a:ext cx="7500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6"/>
              </a:rPr>
              <a:t>🎙</a:t>
            </a:r>
            <a:endParaRPr sz="3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5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43" name="Google Shape;34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400" y="1026900"/>
            <a:ext cx="4246074" cy="318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0451" y="1026900"/>
            <a:ext cx="4246099" cy="3184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6"/>
          <p:cNvSpPr txBox="1"/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6D7A8"/>
                </a:solidFill>
              </a:rPr>
              <a:t>3</a:t>
            </a:r>
            <a:r>
              <a:rPr lang="en">
                <a:solidFill>
                  <a:srgbClr val="B6D7A8"/>
                </a:solidFill>
              </a:rPr>
              <a:t>.</a:t>
            </a:r>
            <a:endParaRPr>
              <a:solidFill>
                <a:srgbClr val="B6D7A8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NETWORKING</a:t>
            </a:r>
            <a:endParaRPr/>
          </a:p>
        </p:txBody>
      </p:sp>
      <p:sp>
        <p:nvSpPr>
          <p:cNvPr id="350" name="Google Shape;350;p36"/>
          <p:cNvSpPr txBox="1"/>
          <p:nvPr>
            <p:ph idx="1" type="subTitle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Researching how networking can be incorporated into classrooms and education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7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6" name="Google Shape;3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712" y="702887"/>
            <a:ext cx="5310574" cy="373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8"/>
          <p:cNvSpPr txBox="1"/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WHY IS NETWORKING IMPORTANT?</a:t>
            </a:r>
            <a:endParaRPr sz="2400"/>
          </a:p>
        </p:txBody>
      </p:sp>
      <p:sp>
        <p:nvSpPr>
          <p:cNvPr id="362" name="Google Shape;362;p38"/>
          <p:cNvSpPr txBox="1"/>
          <p:nvPr>
            <p:ph idx="1" type="body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★"/>
            </a:pPr>
            <a:r>
              <a:rPr lang="en" sz="1800"/>
              <a:t>Use technology to deepen student understanding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1800"/>
              <a:t>Communicate with students and parents outside of </a:t>
            </a:r>
            <a:r>
              <a:rPr lang="en" sz="1800"/>
              <a:t>the</a:t>
            </a:r>
            <a:r>
              <a:rPr lang="en" sz="1800"/>
              <a:t> classroom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1800"/>
              <a:t>Opportunities for students to facilitate learning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1800"/>
              <a:t>Students can collaborate with peers, community partners, and others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1800"/>
              <a:t>Promotes rich conversations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1800"/>
              <a:t>Educating on the growing use of digital literacies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1800"/>
              <a:t>Breakdown the walls of a classroom and use virtual tools to expand student knowledge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1800"/>
              <a:t>Prepares students for 21st Century experiences beyond school</a:t>
            </a:r>
            <a:endParaRPr sz="1800"/>
          </a:p>
        </p:txBody>
      </p:sp>
      <p:sp>
        <p:nvSpPr>
          <p:cNvPr id="363" name="Google Shape;363;p38"/>
          <p:cNvSpPr txBox="1"/>
          <p:nvPr>
            <p:ph idx="12" type="sldNum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on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